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58" r:id="rId4"/>
    <p:sldId id="257" r:id="rId5"/>
    <p:sldId id="260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1" r:id="rId16"/>
    <p:sldId id="271" r:id="rId17"/>
    <p:sldId id="27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60"/>
  </p:normalViewPr>
  <p:slideViewPr>
    <p:cSldViewPr snapToGrid="0">
      <p:cViewPr varScale="1">
        <p:scale>
          <a:sx n="74" d="100"/>
          <a:sy n="74" d="100"/>
        </p:scale>
        <p:origin x="-37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B3557-E223-4674-8C89-7DE6330C409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AEEA5-D9D4-4E1A-BA53-C6DEF33481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075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31D7B71-EB97-4661-BE49-694979C4997D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D14-4921-452C-AA2E-6799B7148212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21CE-504F-484D-B8F4-6EB18102DF7C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F753E-78F3-460C-AB61-D2BC0D4831B1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1BB11-482A-45AE-87AD-0792F307DFF8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803BC-2719-435B-95BA-EE50C2CE7C2E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B89E-9B0C-4513-9FEF-FCE8A922EB0F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98E35-8AD1-40FD-96D8-B1DFC9D1D82B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28DD7-8676-43F6-B109-20DC53C0B04C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F1A6B-A3A1-4828-9608-DA65725D8002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4F00D-0E15-4224-BAD6-30751E2DA783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CE9A9-2AFF-4CD3-8319-174835FFF6B8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62B6-3BB3-44E6-8013-D12AA9CECEB3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11D10-D909-4547-A412-5C8C2AF72538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D524E-B0B3-4CC0-8323-A22C42FFCFB1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3D8CA-C761-4D85-9001-32A13257140A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B0B46-9653-4A6F-87C0-D96C0B792D24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42A2B-DCBA-4847-88A6-36F9894FEB01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06F496-3962-4DCC-96BE-74034A17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MANIPULISANJE 7-SEGMENTNIM DISPLEJIMA</a:t>
            </a:r>
            <a:r>
              <a:rPr lang="sr-Latn-RS" dirty="0"/>
              <a:t> na de1-sOc PLOČI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C8301F37-7C28-438D-B097-88ACB9491E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27316" y="2249486"/>
            <a:ext cx="3324689" cy="2695951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AF9C5FE-2BE5-4F03-A71B-AC521A763F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sr-Latn-RS" i="1" dirty="0"/>
              <a:t>Studenti:</a:t>
            </a:r>
          </a:p>
          <a:p>
            <a:pPr>
              <a:lnSpc>
                <a:spcPct val="110000"/>
              </a:lnSpc>
            </a:pPr>
            <a:r>
              <a:rPr lang="en-US" i="1" dirty="0"/>
              <a:t>Katarina </a:t>
            </a:r>
            <a:r>
              <a:rPr lang="en-US" i="1" dirty="0" err="1"/>
              <a:t>Antešević</a:t>
            </a:r>
            <a:r>
              <a:rPr lang="en-US" i="1" dirty="0"/>
              <a:t> 1187/15 </a:t>
            </a:r>
            <a:endParaRPr lang="sr-Latn-RS" i="1" dirty="0"/>
          </a:p>
          <a:p>
            <a:pPr>
              <a:lnSpc>
                <a:spcPct val="110000"/>
              </a:lnSpc>
            </a:pPr>
            <a:r>
              <a:rPr lang="en-US" i="1" dirty="0"/>
              <a:t>Tamara </a:t>
            </a:r>
            <a:r>
              <a:rPr lang="en-US" i="1" dirty="0" err="1"/>
              <a:t>Lekić</a:t>
            </a:r>
            <a:r>
              <a:rPr lang="en-US" i="1" dirty="0"/>
              <a:t> 11113/19 </a:t>
            </a:r>
            <a:endParaRPr lang="sr-Latn-RS" i="1" dirty="0"/>
          </a:p>
          <a:p>
            <a:pPr>
              <a:lnSpc>
                <a:spcPct val="110000"/>
              </a:lnSpc>
            </a:pPr>
            <a:r>
              <a:rPr lang="en-US" i="1" dirty="0"/>
              <a:t>Jovana </a:t>
            </a:r>
            <a:r>
              <a:rPr lang="en-US" i="1" dirty="0" err="1"/>
              <a:t>Arežina</a:t>
            </a:r>
            <a:r>
              <a:rPr lang="en-US" i="1" dirty="0"/>
              <a:t> 1105/15</a:t>
            </a: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13F2FC-73BA-42AF-9E75-3B422ED04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9B211D3D-0E5B-413F-A324-DA48280CC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Elektrotehnički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fakultet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u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Banjoj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Luci,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Ugrađeni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računarski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sistemi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jun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, 2022</a:t>
            </a:r>
            <a:r>
              <a:rPr lang="en-US" sz="12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1263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5549F0-0466-4B8F-AE82-AC7FF1437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(4)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60ACE54-19BE-45AE-BE9A-1CFB734C6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U slučaju prebacivanja pogrešnog prekidača povećava se vrijednost globalne promjenjive koja „broji“ greške. Maksimalan broj pogrešnih odabira je 3.</a:t>
            </a:r>
          </a:p>
          <a:p>
            <a:r>
              <a:rPr lang="sr-Latn-RS" dirty="0"/>
              <a:t>U slučaju jednog pogrešnog izbora poruka o greški koja se ispisuje na displejima je HH. Za dva pogrešna izbora poruka je HHHH. Analogno, za tri je HHHHHH.</a:t>
            </a:r>
          </a:p>
          <a:p>
            <a:r>
              <a:rPr lang="sr-Latn-RS" dirty="0"/>
              <a:t>Ako je broj grešaka tri, na displejima se ispisuje poruka HHHHHH, aplikacija „čeka“ 5s, nakon čega se na displejima ispisuje FAILED i aplikacija terminira.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A42A6C8-3051-4CC5-BADE-E774022D1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053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563387-4FC0-4488-B80A-973797E81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(5)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3307F3-DB29-4DA3-AFA6-81F094274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Dodatno, pri pokretanju aplikacije počinje i otkucavanje tajmera čija je početna vrijednost postavljena na 120s (2 min).</a:t>
            </a:r>
          </a:p>
          <a:p>
            <a:r>
              <a:rPr lang="sr-Latn-RS" dirty="0"/>
              <a:t>Nakon isteka 120s, na 7-Segmentnim displejima se ispisuje poruka FAILED nakon čega aplikacija završava sa radom.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5A4CA8D-BDEB-4F85-8297-94FBD165C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59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90360F-5CB9-4196-8C4D-4D3207BF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IMPLEMENTACIJA TAJMERA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EEBBB3EC-C7E3-4C6B-8557-CDD2AED58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8181" y="2249485"/>
            <a:ext cx="3856037" cy="341702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E7019A6-E4E1-4554-B56C-C0445C8C6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/>
              <a:t>Tajmer je implementiran korištenjem ugrađene funkcije </a:t>
            </a:r>
            <a:r>
              <a:rPr lang="sr-Latn-RS" i="1" dirty="0"/>
              <a:t>usleep() </a:t>
            </a:r>
            <a:r>
              <a:rPr lang="sr-Latn-RS" dirty="0"/>
              <a:t>i internog brojača.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/>
              <a:t>Interni brojač je globalna promjenjiva čija je početna vrijednost 120.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dirty="0"/>
              <a:t>Funkcija za manipulisanje tajmerom dekrementuje vrijednost brojača pri svakom pozivu, a poziva se u beskonačnoj petlji u </a:t>
            </a:r>
            <a:r>
              <a:rPr lang="sr-Latn-RS" i="1" dirty="0"/>
              <a:t>main()</a:t>
            </a:r>
            <a:r>
              <a:rPr lang="sr-Latn-RS" dirty="0"/>
              <a:t> funkciji u kojoj se poziva i funkcija </a:t>
            </a:r>
            <a:r>
              <a:rPr lang="sr-Latn-RS" i="1" dirty="0"/>
              <a:t>usleep()</a:t>
            </a:r>
            <a:r>
              <a:rPr lang="sr-Latn-RS" dirty="0"/>
              <a:t> sa argumentom 1s.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B16301E-8E5A-4308-AFC3-EBDC0574E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42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E4E85E-A6CC-46E9-ABA2-B7B2548A5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(6)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24AA396-EA71-40D5-8C1F-BC9AC4524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/>
              <a:t>Pored prvih N prekidača, koriste se i prekidači 8, 9 i 10.</a:t>
            </a:r>
          </a:p>
          <a:p>
            <a:r>
              <a:rPr lang="sr-Latn-RS" dirty="0"/>
              <a:t>Prebacivanjem prekidača 8 na displejima se prikazuje vrijednost tajmera.</a:t>
            </a:r>
          </a:p>
          <a:p>
            <a:r>
              <a:rPr lang="sr-Latn-RS" dirty="0"/>
              <a:t>Prebacivanjem prekidača 9 na displejima se prikazuje serijski broj.</a:t>
            </a:r>
          </a:p>
          <a:p>
            <a:r>
              <a:rPr lang="sr-Latn-RS" dirty="0"/>
              <a:t>Prebacivanjem prekidača 10 na displejima se prikazuje odgovarajuća poruka o greški.</a:t>
            </a:r>
          </a:p>
          <a:p>
            <a:r>
              <a:rPr lang="sr-Latn-RS" dirty="0"/>
              <a:t>Pri istovremenom prebacivanju 2 ili 3 prekidača (8,9,10) svi displeji se gase dok se prekidači ne vrate u prvobitni položaj (ili dok nije prebačen samo 1).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B979A1A-194B-478E-B4A4-A024D6DD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9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A3A3D6-696B-4D52-92BB-6D15D5DFE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MASKE ZA 7-SEGMENTNE DISPLEJE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xmlns="" id="{72326974-94C9-4D3F-9A00-51BB31C39EA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487" b="2487"/>
          <a:stretch>
            <a:fillRect/>
          </a:stretch>
        </p:blipFill>
        <p:spPr>
          <a:xfrm>
            <a:off x="7422285" y="2004001"/>
            <a:ext cx="3107170" cy="3879273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9690D46-F8C4-4C84-A6F5-F0D8AE82C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000" dirty="0"/>
              <a:t>Za prikaz boja, serijskog broja, vrijednosti tajmera, poruka o greškama i poruka o uspješnom/neuspješnom terminiranju aplikacije na 7-Segmentne displeje koriste se odgovarajuće maske koje olakšavaju manipulisanje displejima.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0F93029-35C7-464C-A181-3F769B5F5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4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ADD319-E1AA-4B48-86C2-EAB9B349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9905998" cy="984693"/>
          </a:xfrm>
        </p:spPr>
        <p:txBody>
          <a:bodyPr/>
          <a:lstStyle/>
          <a:p>
            <a:r>
              <a:rPr lang="sr-Latn-RS" dirty="0"/>
              <a:t>MASKE ZA 7-SEGMENTNE DISPLEJE</a:t>
            </a:r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xmlns="" id="{E7D8A837-B4E1-48B9-9F3E-67EDB85413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9210"/>
              </p:ext>
            </p:extLst>
          </p:nvPr>
        </p:nvGraphicFramePr>
        <p:xfrm>
          <a:off x="1342303" y="1911927"/>
          <a:ext cx="9504217" cy="3748221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998549">
                  <a:extLst>
                    <a:ext uri="{9D8B030D-6E8A-4147-A177-3AD203B41FA5}">
                      <a16:colId xmlns:a16="http://schemas.microsoft.com/office/drawing/2014/main" xmlns="" val="1085113181"/>
                    </a:ext>
                  </a:extLst>
                </a:gridCol>
                <a:gridCol w="1104539">
                  <a:extLst>
                    <a:ext uri="{9D8B030D-6E8A-4147-A177-3AD203B41FA5}">
                      <a16:colId xmlns:a16="http://schemas.microsoft.com/office/drawing/2014/main" xmlns="" val="3494771148"/>
                    </a:ext>
                  </a:extLst>
                </a:gridCol>
                <a:gridCol w="1006358">
                  <a:extLst>
                    <a:ext uri="{9D8B030D-6E8A-4147-A177-3AD203B41FA5}">
                      <a16:colId xmlns:a16="http://schemas.microsoft.com/office/drawing/2014/main" xmlns="" val="2821531383"/>
                    </a:ext>
                  </a:extLst>
                </a:gridCol>
                <a:gridCol w="547406">
                  <a:extLst>
                    <a:ext uri="{9D8B030D-6E8A-4147-A177-3AD203B41FA5}">
                      <a16:colId xmlns:a16="http://schemas.microsoft.com/office/drawing/2014/main" xmlns="" val="3975769096"/>
                    </a:ext>
                  </a:extLst>
                </a:gridCol>
                <a:gridCol w="1104539">
                  <a:extLst>
                    <a:ext uri="{9D8B030D-6E8A-4147-A177-3AD203B41FA5}">
                      <a16:colId xmlns:a16="http://schemas.microsoft.com/office/drawing/2014/main" xmlns="" val="1001775115"/>
                    </a:ext>
                  </a:extLst>
                </a:gridCol>
                <a:gridCol w="1104539">
                  <a:extLst>
                    <a:ext uri="{9D8B030D-6E8A-4147-A177-3AD203B41FA5}">
                      <a16:colId xmlns:a16="http://schemas.microsoft.com/office/drawing/2014/main" xmlns="" val="4036615137"/>
                    </a:ext>
                  </a:extLst>
                </a:gridCol>
                <a:gridCol w="1707017">
                  <a:extLst>
                    <a:ext uri="{9D8B030D-6E8A-4147-A177-3AD203B41FA5}">
                      <a16:colId xmlns:a16="http://schemas.microsoft.com/office/drawing/2014/main" xmlns="" val="1474378708"/>
                    </a:ext>
                  </a:extLst>
                </a:gridCol>
                <a:gridCol w="1931270">
                  <a:extLst>
                    <a:ext uri="{9D8B030D-6E8A-4147-A177-3AD203B41FA5}">
                      <a16:colId xmlns:a16="http://schemas.microsoft.com/office/drawing/2014/main" xmlns="" val="1611505525"/>
                    </a:ext>
                  </a:extLst>
                </a:gridCol>
              </a:tblGrid>
              <a:tr h="3563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HEX5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HEX4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HEX3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HEX2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HEX1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HEX0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ASCII </a:t>
                      </a: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reprezentacija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Značenje</a:t>
                      </a:r>
                      <a:endParaRPr lang="en-US" sz="1200" b="1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328835589"/>
                  </a:ext>
                </a:extLst>
              </a:tr>
              <a:tr h="2393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XXXXXX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Svi displeji ugašeni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4243562763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0x03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0x47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bIJELA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Bijela boja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126851822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0x24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0x41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0x07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2UtAXX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Zuta boja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188065574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0x0C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0x47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0x63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PLAvAX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Plava boja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410621998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0x63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0x2B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CrvEnA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Crvena boja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3330295563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0x2B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CrnAXX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Crna boja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127917596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HHXXXX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Jedna greška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2987878164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HHHHXX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Dvije greške</a:t>
                      </a: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2748350031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HHHHHH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Tri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greške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5983999"/>
                  </a:ext>
                </a:extLst>
              </a:tr>
              <a:tr h="3092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0x0E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0x4F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0x47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0x21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FAILEd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Nepravilan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kraj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aplikacije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63050307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0x12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0x41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0x12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0x06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0x12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5UC5E5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Uspješan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kraj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aplikacije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1183884117"/>
                  </a:ext>
                </a:extLst>
              </a:tr>
              <a:tr h="26323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0x40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000099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Vrijednost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tajmera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880567964"/>
                  </a:ext>
                </a:extLst>
              </a:tr>
              <a:tr h="2340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0x24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0x12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0x18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0x19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0x79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725941</a:t>
                      </a:r>
                    </a:p>
                  </a:txBody>
                  <a:tcPr marL="52199" marR="5219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Serijski</a:t>
                      </a: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dirty="0" err="1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broj</a:t>
                      </a:r>
                      <a:endParaRPr lang="en-US" sz="1100" dirty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a:txBody>
                  <a:tcPr marL="52199" marR="52199" marT="0" marB="0"/>
                </a:tc>
                <a:extLst>
                  <a:ext uri="{0D108BD9-81ED-4DB2-BD59-A6C34878D82A}">
                    <a16:rowId xmlns:a16="http://schemas.microsoft.com/office/drawing/2014/main" xmlns="" val="83915786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4CD63D4-CB08-4EFC-B40D-24FED2B01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xmlns="" id="{00BABC0E-6509-48FA-9681-764529D3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6363" y="22494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xmlns="" id="{EED3EF7D-C5BA-4599-8FC6-BBA956F37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6363" y="2249488"/>
            <a:ext cx="4022725" cy="7937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FE5021-3BDE-495D-A36E-F1F91AAD2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Rezultat izvršavanja </a:t>
            </a:r>
            <a:r>
              <a:rPr lang="sr-Latn-RS" dirty="0" smtClean="0"/>
              <a:t>aplikacije</a:t>
            </a:r>
            <a:r>
              <a:rPr lang="en-GB" dirty="0" smtClean="0"/>
              <a:t> (1)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6EFF079-EB9B-47AD-A402-3C2153832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7" name="drugi snimak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50941" y="1824484"/>
            <a:ext cx="7292305" cy="4102151"/>
          </a:xfrm>
        </p:spPr>
      </p:pic>
    </p:spTree>
    <p:extLst>
      <p:ext uri="{BB962C8B-B14F-4D97-AF65-F5344CB8AC3E}">
        <p14:creationId xmlns:p14="http://schemas.microsoft.com/office/powerpoint/2010/main" val="3345490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Rezultat izvršavanja aplikacije</a:t>
            </a:r>
            <a:r>
              <a:rPr lang="en-GB" dirty="0"/>
              <a:t> </a:t>
            </a:r>
            <a:r>
              <a:rPr lang="en-GB" dirty="0" smtClean="0"/>
              <a:t>(2)</a:t>
            </a:r>
            <a:endParaRPr lang="en-GB" dirty="0"/>
          </a:p>
        </p:txBody>
      </p:sp>
      <p:pic>
        <p:nvPicPr>
          <p:cNvPr id="5" name="prvi snimak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8062" y="1837364"/>
            <a:ext cx="6996090" cy="393552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82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796C8FEE-C517-4899-9600-02B4FD412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25335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sr-Latn-RS" sz="4400" dirty="0"/>
              <a:t>HVALA NA PAŽNJI!</a:t>
            </a:r>
            <a:endParaRPr lang="en-US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5DE12E-7FDD-4C1D-B9ED-4CA2B07EB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26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B03D29C6-BE7E-4821-B768-EA5CE2794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RAZVOJ APLIKACIJE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997A336-990A-428A-A4DD-A2AEDFCAB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Aplikacija je razvijena za DE1-SoC ciljnu (engl. </a:t>
            </a:r>
            <a:r>
              <a:rPr lang="sr-Latn-RS" i="1" dirty="0"/>
              <a:t>target</a:t>
            </a:r>
            <a:r>
              <a:rPr lang="sr-Latn-RS" dirty="0"/>
              <a:t>) platformu koja posjeduje </a:t>
            </a:r>
            <a:r>
              <a:rPr lang="sr-Latn-RS" i="1" dirty="0"/>
              <a:t>Cyclone-V</a:t>
            </a:r>
            <a:r>
              <a:rPr lang="sr-Latn-RS" dirty="0"/>
              <a:t> sistem na čipu.</a:t>
            </a:r>
          </a:p>
          <a:p>
            <a:r>
              <a:rPr lang="sr-Latn-RS" dirty="0"/>
              <a:t>Za razvoj, kompajliranje i debagovanje aplikacije korišteno je</a:t>
            </a:r>
            <a:r>
              <a:rPr lang="sr-Latn-RS" i="1" dirty="0"/>
              <a:t> Eclipse </a:t>
            </a:r>
            <a:r>
              <a:rPr lang="sr-Latn-RS" dirty="0"/>
              <a:t>razvojno okruženje za DS-5 na </a:t>
            </a:r>
            <a:r>
              <a:rPr lang="sr-Latn-RS" i="1" dirty="0"/>
              <a:t>host</a:t>
            </a:r>
            <a:r>
              <a:rPr lang="sr-Latn-RS" dirty="0"/>
              <a:t> personalnom računaru.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4124CE8-D497-4CE4-B7A8-F5A190085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1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CDAE1C16-CF39-40F4-A48A-0572986E0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De1-soc platforma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263863D4-7ED6-4B25-956E-4BB9ADBAF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3136" y="1891218"/>
            <a:ext cx="7028028" cy="41979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08E8AD4-2A7E-4834-AEC4-718272F4B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82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C48F9DDE-E598-47A7-8434-E35FD8E30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RESURSI KORIŠTENI NA DE1-SOC PLATFORMI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0BD800B-C320-415E-8DFB-97E5730A1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/>
          <a:lstStyle/>
          <a:p>
            <a:r>
              <a:rPr lang="sr-Latn-RS" dirty="0"/>
              <a:t>pREKIDAČI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0B370DD4-63A9-4079-A4D0-44F6CFA34282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3220C81D-E487-4855-9C7A-560023DCD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sr-Latn-RS" dirty="0"/>
              <a:t>Led diode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0CC8E753-0A58-4729-A125-C2E5DC095E09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0EFA34B4-C1C7-4D6A-A531-55FEEEA1D6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r-Latn-RS" dirty="0"/>
              <a:t>7-segmentni displeji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9F0F9E2D-F402-4354-9F65-6F10B7AEBDDE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281B9ED-CD2D-4C9E-B067-642CE8B38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D7C36EC8-9F63-49E8-9991-A05E79B16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126" y="3360264"/>
            <a:ext cx="3208735" cy="24309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50876F7-8662-47F5-A8C3-AD2B9B801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2443" y="3371815"/>
            <a:ext cx="3211640" cy="241938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BC6AA12E-859E-4593-9CAC-A02CC42A4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052" y="3333406"/>
            <a:ext cx="3208735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8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55D303-6588-44FE-862B-B2EAE891F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ECLIPSe RAZVOJNO OKRUŽENJE ZA DS-5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58878D4B-AA03-4682-9063-B6484B69F4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62891" y="1884217"/>
            <a:ext cx="5271654" cy="3888994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42896C83-BBD3-4556-A24C-FE0EE40AFF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45382" y="1884217"/>
            <a:ext cx="4502727" cy="388899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A679488-B723-47EC-9BE7-EB28D39D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88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6030DB-5365-4466-ABB9-A993461A0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(1)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5980228-D736-4C20-8F5E-6B5CA532F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D40BFA26-9D4B-452B-B73E-53795CEE2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Pri pokretanju aplikacije pali se prvih N = </a:t>
            </a:r>
            <a:r>
              <a:rPr lang="en-US" dirty="0"/>
              <a:t>{3,4,5,6}</a:t>
            </a:r>
            <a:r>
              <a:rPr lang="sr-Latn-RS" dirty="0"/>
              <a:t> led dioda</a:t>
            </a:r>
            <a:r>
              <a:rPr lang="en-US" dirty="0"/>
              <a:t>. </a:t>
            </a:r>
            <a:r>
              <a:rPr lang="en-US" dirty="0" err="1"/>
              <a:t>Broj</a:t>
            </a:r>
            <a:r>
              <a:rPr lang="en-US" dirty="0"/>
              <a:t> N </a:t>
            </a:r>
            <a:r>
              <a:rPr lang="en-US" dirty="0" err="1"/>
              <a:t>mo</a:t>
            </a:r>
            <a:r>
              <a:rPr lang="sr-Latn-RS" dirty="0"/>
              <a:t>že biti izabran nasumično iz skupa </a:t>
            </a:r>
            <a:r>
              <a:rPr lang="en-US" dirty="0"/>
              <a:t>[</a:t>
            </a:r>
            <a:r>
              <a:rPr lang="sr-Latn-RS" dirty="0"/>
              <a:t>3,6</a:t>
            </a:r>
            <a:r>
              <a:rPr lang="en-US" dirty="0"/>
              <a:t>]</a:t>
            </a:r>
            <a:r>
              <a:rPr lang="sr-Latn-RS" dirty="0"/>
              <a:t> ili unesen ručno.</a:t>
            </a:r>
          </a:p>
          <a:p>
            <a:r>
              <a:rPr lang="sr-Latn-RS" dirty="0"/>
              <a:t>Za paljenje odgovarajućeg broja led dioda se koriste maske date u binarnom formatu.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74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E6CAAD-C800-481E-A59B-5FB300F8C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MASKE ZA LED DIODE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C77E761A-9E41-4F31-8607-2DAB0E2EBD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59030"/>
              </p:ext>
            </p:extLst>
          </p:nvPr>
        </p:nvGraphicFramePr>
        <p:xfrm>
          <a:off x="983673" y="2479963"/>
          <a:ext cx="9292648" cy="3172692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4646324">
                  <a:extLst>
                    <a:ext uri="{9D8B030D-6E8A-4147-A177-3AD203B41FA5}">
                      <a16:colId xmlns:a16="http://schemas.microsoft.com/office/drawing/2014/main" xmlns="" val="1233427791"/>
                    </a:ext>
                  </a:extLst>
                </a:gridCol>
                <a:gridCol w="4646324">
                  <a:extLst>
                    <a:ext uri="{9D8B030D-6E8A-4147-A177-3AD203B41FA5}">
                      <a16:colId xmlns:a16="http://schemas.microsoft.com/office/drawing/2014/main" xmlns="" val="4047062867"/>
                    </a:ext>
                  </a:extLst>
                </a:gridCol>
              </a:tblGrid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Značenje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71638991"/>
                  </a:ext>
                </a:extLst>
              </a:tr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0b0000000111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 za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paljenje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prve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3 led diode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810297577"/>
                  </a:ext>
                </a:extLst>
              </a:tr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0b0000001111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 za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paljenje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prve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4 led diode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229201026"/>
                  </a:ext>
                </a:extLst>
              </a:tr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0b0000011111</a:t>
                      </a:r>
                      <a:endParaRPr lang="en-US" sz="14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 za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paljenje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prvih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5 led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dioda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581006439"/>
                  </a:ext>
                </a:extLst>
              </a:tr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0b0000111111</a:t>
                      </a:r>
                      <a:endParaRPr lang="en-US" sz="14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 za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paljenje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prvih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6 led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dioda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11850605"/>
                  </a:ext>
                </a:extLst>
              </a:tr>
              <a:tr h="5287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0b1111111111</a:t>
                      </a:r>
                      <a:endParaRPr lang="en-US" sz="140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Maska za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paljenje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svih</a:t>
                      </a:r>
                      <a:r>
                        <a:rPr lang="en-US" sz="1400" dirty="0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led </a:t>
                      </a:r>
                      <a:r>
                        <a:rPr lang="en-US" sz="1400" dirty="0" err="1"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dioda</a:t>
                      </a:r>
                      <a:endParaRPr lang="en-US" sz="1400" dirty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702901699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1B3EE75-2E43-491D-A7AC-272436F1C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9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741082-E5A0-4613-B41C-27F36EB2B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FF0E36-9307-41F6-AF12-211907FE0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Na osnovu generisanog (unesenog) broja N generiše se isto toliko boja. Moguće boje su: BIJELA, ŽUTA, PLAVA, CRVENA i CRNA.</a:t>
            </a:r>
          </a:p>
          <a:p>
            <a:r>
              <a:rPr lang="sr-Latn-RS" dirty="0"/>
              <a:t>Boje mogu biti generisane nasumično ili unesene ručno (testni slučajevi).</a:t>
            </a:r>
          </a:p>
          <a:p>
            <a:r>
              <a:rPr lang="sr-Latn-RS" dirty="0"/>
              <a:t>Pri svakom pokretanju aplikacije generiše se (ili unosi ručno) i serijski broj za tu kombinaciju boja.</a:t>
            </a:r>
          </a:p>
          <a:p>
            <a:r>
              <a:rPr lang="sr-Latn-RS" dirty="0"/>
              <a:t>Serijski broj je niz od 6 prirodnih brojeva u opsegu </a:t>
            </a:r>
            <a:r>
              <a:rPr lang="en-US" dirty="0"/>
              <a:t>[0,9].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FF22D0A-0EEA-4E77-9DB8-BA91F630E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37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3CC9C3-53AF-469E-B28C-F0118E25A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Opis funkcionalnosti aplikacije (</a:t>
            </a:r>
            <a:r>
              <a:rPr lang="en-US" dirty="0"/>
              <a:t>3</a:t>
            </a:r>
            <a:r>
              <a:rPr lang="sr-Latn-RS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FFC0AF6-DC7F-4A0D-B6A7-D0A3F1A22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Latn-RS" dirty="0"/>
              <a:t>Pri izvršavanju aplikacije boje se prikazuju na 7-Segmentnim displejima u cikličnom redoslijedu u beskonačnoj petlji (tokom cijelog izvršavanja aplikacije). Trajanje prikaza svake boje je 1s.</a:t>
            </a:r>
          </a:p>
          <a:p>
            <a:r>
              <a:rPr lang="sr-Latn-RS" dirty="0"/>
              <a:t>Pri svakom pokretanju aplikacije postoji tačno 1 prekidač od prvih N prekidača koji je „ispravan“.</a:t>
            </a:r>
          </a:p>
          <a:p>
            <a:r>
              <a:rPr lang="sr-Latn-RS" dirty="0"/>
              <a:t>Prebacivanjem ispravnog prekidača na displejima se prikazuje poruka SUCSES i aplikacija završava sa radom.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3660189-CBC3-4C1B-ACFE-E10317A3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55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181</TotalTime>
  <Words>803</Words>
  <Application>Microsoft Office PowerPoint</Application>
  <PresentationFormat>Custom</PresentationFormat>
  <Paragraphs>194</Paragraphs>
  <Slides>18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Circuit</vt:lpstr>
      <vt:lpstr>MANIPULISANJE 7-SEGMENTNIM DISPLEJIMA na de1-sOc PLOČI</vt:lpstr>
      <vt:lpstr>RAZVOJ APLIKACIJE</vt:lpstr>
      <vt:lpstr>De1-soc platforma</vt:lpstr>
      <vt:lpstr>RESURSI KORIŠTENI NA DE1-SOC PLATFORMI</vt:lpstr>
      <vt:lpstr>ECLIPSe RAZVOJNO OKRUŽENJE ZA DS-5</vt:lpstr>
      <vt:lpstr>Opis funkcionalnosti aplikacije (1)</vt:lpstr>
      <vt:lpstr>MASKE ZA LED DIODE</vt:lpstr>
      <vt:lpstr>Opis funkcionalnosti aplikacije (2)</vt:lpstr>
      <vt:lpstr>Opis funkcionalnosti aplikacije (3)</vt:lpstr>
      <vt:lpstr>Opis funkcionalnosti aplikacije (4)</vt:lpstr>
      <vt:lpstr>Opis funkcionalnosti aplikacije (5)</vt:lpstr>
      <vt:lpstr>IMPLEMENTACIJA TAJMERA</vt:lpstr>
      <vt:lpstr>Opis funkcionalnosti aplikacije (6)</vt:lpstr>
      <vt:lpstr>MASKE ZA 7-SEGMENTNE DISPLEJE</vt:lpstr>
      <vt:lpstr>MASKE ZA 7-SEGMENTNE DISPLEJE</vt:lpstr>
      <vt:lpstr>Rezultat izvršavanja aplikacije (1)</vt:lpstr>
      <vt:lpstr>Rezultat izvršavanja aplikacije (2)</vt:lpstr>
      <vt:lpstr>HVALA NA PAŽNJI!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MANIPULISANJE 7-SEGMENTNIM DISPLEJIMA na de1-sOc PLOČI</dc:title>
  <dc:creator>Kosta Obradovic</dc:creator>
  <cp:lastModifiedBy>Windows User</cp:lastModifiedBy>
  <cp:revision>11</cp:revision>
  <dcterms:created xsi:type="dcterms:W3CDTF">2022-06-21T09:11:30Z</dcterms:created>
  <dcterms:modified xsi:type="dcterms:W3CDTF">2022-06-22T08:29:34Z</dcterms:modified>
</cp:coreProperties>
</file>

<file path=docProps/thumbnail.jpeg>
</file>